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0.48571428571428571</c:v>
                </c:pt>
                <c:pt idx="1">
                  <c:v>0.51020408163265307</c:v>
                </c:pt>
                <c:pt idx="2">
                  <c:v>0</c:v>
                </c:pt>
                <c:pt idx="3">
                  <c:v>4.0816326530612249E-3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0.82705099778270508</c:v>
                </c:pt>
                <c:pt idx="1">
                  <c:v>0.17294900221729489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4.0816326530612249E-2</c:v>
                </c:pt>
                <c:pt idx="1">
                  <c:v>8.7755102040816324E-2</c:v>
                </c:pt>
                <c:pt idx="2">
                  <c:v>0.25714285714285712</c:v>
                </c:pt>
                <c:pt idx="3">
                  <c:v>0.61428571428571432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0.94693877551020411</c:v>
                </c:pt>
                <c:pt idx="1">
                  <c:v>1.2244897959183669E-2</c:v>
                </c:pt>
                <c:pt idx="2">
                  <c:v>2.244897959183673E-2</c:v>
                </c:pt>
                <c:pt idx="3">
                  <c:v>6.1224489795918373E-3</c:v>
                </c:pt>
                <c:pt idx="4">
                  <c:v>4.0816326530612249E-3</c:v>
                </c:pt>
                <c:pt idx="5">
                  <c:v>8.1632653061224497E-3</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0.33401639344262291</c:v>
                </c:pt>
                <c:pt idx="1">
                  <c:v>0</c:v>
                </c:pt>
                <c:pt idx="2">
                  <c:v>0.58606557377049195</c:v>
                </c:pt>
                <c:pt idx="3">
                  <c:v>4.0983606557377051E-3</c:v>
                </c:pt>
                <c:pt idx="4">
                  <c:v>6.1475409836065573E-3</c:v>
                </c:pt>
                <c:pt idx="5">
                  <c:v>1.024590163934426E-2</c:v>
                </c:pt>
                <c:pt idx="6">
                  <c:v>4.0983606557377051E-3</c:v>
                </c:pt>
                <c:pt idx="7">
                  <c:v>2.2540983606557381E-2</c:v>
                </c:pt>
                <c:pt idx="8">
                  <c:v>3.2786885245901641E-2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4</c:v>
                </c:pt>
                <c:pt idx="3">
                  <c:v>43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5.9011509798142958</c:v>
                </c:pt>
                <c:pt idx="1">
                  <c:v>3.386832074699841</c:v>
                </c:pt>
                <c:pt idx="2">
                  <c:v>8.0782657525254731</c:v>
                </c:pt>
                <c:pt idx="3" formatCode="General">
                  <c:v>8.8693788531915114</c:v>
                </c:pt>
                <c:pt idx="4">
                  <c:v>7.7403236812092402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3.896451143097206</c:v>
                </c:pt>
                <c:pt idx="2">
                  <c:v>8.3923759285549409</c:v>
                </c:pt>
                <c:pt idx="3" formatCode="General">
                  <c:v>9.1125653313527284</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7.0366186890681659</c:v>
                </c:pt>
                <c:pt idx="1">
                  <c:v>7.6784633701139509</c:v>
                </c:pt>
                <c:pt idx="2">
                  <c:v>7.180735509148632</c:v>
                </c:pt>
                <c:pt idx="3">
                  <c:v>6.9887079257078382</c:v>
                </c:pt>
                <c:pt idx="4">
                  <c:v>8.6203452109086864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6.9467437999047208</c:v>
                </c:pt>
                <c:pt idx="2">
                  <c:v>6.4655850303107192</c:v>
                </c:pt>
                <c:pt idx="3">
                  <c:v>6.2853989193214019</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7.4182550879128373</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0.30026546496733619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0.15858462681319008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1.6556009176415962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0.15858462681318919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0.56882668457913166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0.84896238982850036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6.819110171033798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0.23287905088409477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0.37817894768892568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0.1054334631509537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1.1007103390196491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0.1054334631509537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0.37817894768892479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0.54705241724667353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7.7571917225907621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8.8516527598408778E-2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0.53660196434086149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0.1496006157397165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1.5618091215751058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0.14960061573971739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0.5366019643408606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0.97914432610949476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7.6784633701139509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7.2889932818231609</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0.28586913926837187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0.11812802845121606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1.2332397927411218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0.11812802845121695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0.42371304287223577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1.672607307338013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3.386832074699841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0.10416169530268071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0.21094058941348592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5.8808659225686455E-2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0.61395402654012443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5.8808659225686455E-2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0.17498284366984862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8.8693788531915114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0.13681875071575877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0.27127493480293641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7.5629423628967629E-2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0.78956041122650333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7.5629423628967629E-2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0.2712749348029373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0.43934179946291252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8.0782657525254731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0.27075193959253951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9.3905645535560467E-2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0.9803615649551034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9.3905645535560467E-2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0.33682985599971715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0.33824233621040811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8.5450063595552184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0.4064709231733552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0.13458724824161639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1.4050717031617364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0.13458724824161639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0.48275056506006386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1.7401298169516508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5.9011509798142958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0.18076127772106609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0.23222309723222168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6.474206328632981E-2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0.67589791987291292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6.474206328632981E-2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0.23222309723222168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0.32716742850944591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8.9533256711526281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8.3403224764420649</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5.0287793899057576E-2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0.1870633692785777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5.2151868770730303E-2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0.54445808227841397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5.2151868770730303E-2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0.1870633692785777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5.1584936706879247E-2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9.5026359603471757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0.53605123057746518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0.16530008478733471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1.725709342447951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0.16530008478733471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0.59291433904870594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0.67181236149305512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7.180735509148632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4.8546448849354107E-2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0.43365055988787393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0.12089853389707272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1.2621634750088475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0.12089853389707272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0.43365055988787482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0.17616658605487601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8.1514766807924914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5.1226525418931246E-2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0.30411689531805131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8.4785516676811667E-2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0.88514871859679101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8.4785516676809891E-2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0.30411689531805131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0.37400929346000389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8.3822274730243649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0.24919560424314469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0.36638950774887391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0.10214665543972146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1.0663965346353281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0.10214665543972146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0.36638950774887569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0.38576428177374744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8.484536758897665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9.030560177228482</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7.5385228590066689E-2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0.22222416963485969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6.1954437029426046E-2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0.64679549877627451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6.1954437029426046E-2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0.22222416963485969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0.29988120148056296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8.9584394614530147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0.12506979842578936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5.6515064417911987E-2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0.59000922341033046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5.6515064417911987E-2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0.20271370162181768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0.18125552529054545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9.2600877876024477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0.13223473667773256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0.22005940558873327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6.1350916998282656E-2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0.64049483560697595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6.1350916998282656E-2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0.22005940558873327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0.22081750103457232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8.8731532826299819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8.7402628260933</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8.0826588693403423E-3</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0.34002813718520741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9.4797302418042406E-2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0.98967033581470076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9.4797302418042406E-2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0.34002813718520741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0.72412301477021757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8.0729936468579808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0.21069806678889336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0.24892265716198025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6.9397775740053902E-2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0.72450289480368113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6.9397775740053902E-2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0.24892265716198025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0.20320911409309694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9.0159149109794257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0.13683557004547531</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0.18290010555867298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5.099118197237118E-2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0.53234067741341917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5.099118197237118E-2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0.18290010555867298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0.25555891910888917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9.1550565299328461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0.2443599134701353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7.20943058523833E-2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0.75265428512526356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7.20943058523833E-2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0.25859483229324987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0.18997993854410744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8.7170862166029508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8.5036343656655955</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0.32495138441803295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0.29787982668789326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8.3046668574326965E-2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0.86699539206091636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8.304666857432963E-2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0.29787982668789148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0.62047452622598698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8.0136581365249473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2.34787015989113E-3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0.20080105547118166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5.5981832971061962E-2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0.58444236305029307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5.5981832971061962E-2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0.20080105547118166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0.3523680271992049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9.1301097054985565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0.28239448017475155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0.26450559218617453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7.3742181518579919E-2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0.76985787238299785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7.3742181518579919E-2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0.26450559218617453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0.5316538878137731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7.4454094896820333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0.27822388011711752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7.7638722938152327E-2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0.8105372098415522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7.7638722938152327E-2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0.27848208399096741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0.36880560096088821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7.9211843441408973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0.11188066672840336</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0.214810290899349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5.9887503068022596E-2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0.6252170026006354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5.9887503068022596E-2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0.214810290899349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0.5597637902935908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8.5680330874997139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0.15204372278569167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0.18848227164657061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5.2547448142467701E-2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0.54858787457926184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5.2547448142467701E-2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0.18848227164657061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0.47347757905832921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8.8654745204039092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3.5921016516535786E-2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0.12903535232677932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3.5974091492546378E-2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0.37556439160108468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3.5974091492546378E-2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0.12903535232677932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8.7209606819561358E-2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9.5815712759091234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8.2507099158819752</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0.46895861182946152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0.33913216293186998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9.4547511494987191E-2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0.98706255415427169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9.4547511494987191E-2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0.33913216293186998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0.37150332114402751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9.1509631780455756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0.16648229551575078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2.599596901715497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0.24900693164058829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0.1718738174457588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7.7403236812092402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8.1818481123066E-2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0.5849102446625345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0.16306860311528837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1.7024129916087816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0.16306860311528837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0.53005761057622713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8.5011443222611209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0.55859498523507067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0.54160635148498759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0.15099580146006986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1.5763746617873773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0.15099580146006986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0.54160635148498848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4.6361831236790607E-2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8.7958291311264194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1.3876008690905133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0.42864119618533358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0.1195019607494423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1.2475834502533907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0.1195019607494423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0.42864119618533358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0.40591999562457737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8.2793804935813338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2.0909506138545808E-2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0.63685743492676039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0.17755109137643821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1.8536081063984264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0.17755109137643732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0.6368574349267595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0.64357174838771947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7.0366186890681659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7.3738985382246556</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0.20161349366523051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8.6473294629874964E-2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0.90276888004636469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8.6473294629874964E-2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0.31017078059457504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0.5814929474035635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7.0727585846391134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1.1582630169749271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0.38702898083610471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0.10790078622488686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1.1264688405049839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0.10790078622488686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0.38702898083610471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0.36437399286108985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8.5943016477093028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0.25402908984808636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0.32772011968676829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9.1365919160689479E-2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0.95384718331994733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9.1365919160690368E-2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0.3277201196867674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0.53940427222619913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5.9825009724868821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0.1429089973886386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8.1642789309020358E-2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0.85233909247746986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8.1642789309020358E-2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0.29284425669550185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0.62051319507685232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6.9784555648798454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0.11990503421599996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0.1169483773983151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1.22092440375968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0.11694837739831421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0.41948175632910356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0.66716989940494109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5.1572961356897196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8.9105563780503161E-2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0.45129939130551566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0.1258188961443647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1.3135313560919339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0.1258188961443647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0.45129939130551566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0.744836962134098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6.9887079257078382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0.3076915736780883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0.12104805530620233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3.3747292800441642E-2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0.35231693040553935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3.3747292800441642E-2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0.12104805530620233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0.24954522165984372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9.0119798664579935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0.31759238530829847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0.10832950641484196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1.130944618228007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0.10832950641484196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0.38856675589769907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0.54638230871015914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8.5864149719463132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1.7919321333046536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0.37835581212775171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0.10548277163416753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1.1012251125616732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0.10548277163416753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0.37835581212775171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0.39650888061316181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6.8123345786271061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0.89728413530497075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0.38260314186426214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0.10666689540943342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1.113587196127594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0.1066668954094343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0.38260314186426214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0.20994291954574962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8.6203452109086864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0.3321201049505369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0.12686082386296782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1.3244089330784314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0.12686082386296604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0.45503667846666218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0.99750206319396284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7.9252857610138152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0.28005923245296049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0.32120022396333336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8.954822097916626E-2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0.93487067318903794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8.9548220979167148E-2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0.32120022396333336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0.99432757690675544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6.7564012386292784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9.3812970128045272</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8.2542128917047819E-2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0.20815064275016937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5.8030842955064443E-2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0.60583373545466657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5.8030842955064443E-2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0.20815064275016937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0.18458167973500927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9.3812970128045272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9.3492551900210046</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0.24630049401154963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0.18210208637777825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5.0768700191149208E-2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0.53001799930424198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5.0768700191149208E-2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0.18210208637777825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0.16380060655580664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9.3492551900210046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8.5263156974881511</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0.23287236860999982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7.0732639551197352E-2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0.73843868287512748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7.0732639551197352E-2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0.25371067584523388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0.41610714897494816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8.5263156974881511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Sheet1!$G$2:$G$3</c:f>
              <c:numCache>
                <c:formatCode>0.0;;</c:formatCode>
                <c:ptCount val="2"/>
                <c:pt idx="0">
                  <c:v>7.6784633701139509</c:v>
                </c:pt>
                <c:pt idx="1">
                  <c:v>7.6784633701139509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Royal Surrey County Hospital (161)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2.3215366298860491</c:v>
                </c:pt>
                <c:pt idx="1">
                  <c:v>2.3215366298860491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Sheet1!$G$2:$G$3</c:f>
              <c:numCache>
                <c:formatCode>0.0;;</c:formatCode>
                <c:ptCount val="2"/>
                <c:pt idx="0">
                  <c:v>7.7571917225907621</c:v>
                </c:pt>
                <c:pt idx="1">
                  <c:v>7.757191722590763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Royal Surrey County Hospital (165)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2.2428082774092379</c:v>
                </c:pt>
                <c:pt idx="1">
                  <c:v>2.242808277409237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Sheet1!$G$2:$G$3</c:f>
              <c:numCache>
                <c:formatCode>0.0;;</c:formatCode>
                <c:ptCount val="2"/>
                <c:pt idx="0">
                  <c:v>6.819110171033798</c:v>
                </c:pt>
                <c:pt idx="1">
                  <c:v>6.8191218205611808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(475)</c:v>
                </c:pt>
                <c:pt idx="1">
                  <c:v>Royal Surrey County Hospital (475)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3.180889828966202</c:v>
                </c:pt>
                <c:pt idx="1">
                  <c:v>3.1808781794388192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Sheet1!$G$2:$G$3</c:f>
              <c:numCache>
                <c:formatCode>0.0;;</c:formatCode>
                <c:ptCount val="2"/>
                <c:pt idx="0">
                  <c:v>8.5450063595552184</c:v>
                </c:pt>
                <c:pt idx="1">
                  <c:v>8.5450342895099975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1.4549936404447816</c:v>
                </c:pt>
                <c:pt idx="1">
                  <c:v>1.4549657104900025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Sheet1!$G$2:$G$3</c:f>
              <c:numCache>
                <c:formatCode>0.0;;</c:formatCode>
                <c:ptCount val="2"/>
                <c:pt idx="0">
                  <c:v>5.9011509798142958</c:v>
                </c:pt>
                <c:pt idx="1">
                  <c:v>5.9011586291706246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4.0988490201857042</c:v>
                </c:pt>
                <c:pt idx="1">
                  <c:v>4.0988413708293754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Sheet1!$G$2:$G$3</c:f>
              <c:numCache>
                <c:formatCode>0.0;;</c:formatCode>
                <c:ptCount val="2"/>
                <c:pt idx="0">
                  <c:v>8.0782657525254731</c:v>
                </c:pt>
                <c:pt idx="1">
                  <c:v>8.07825837632525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1.9217342474745269</c:v>
                </c:pt>
                <c:pt idx="1">
                  <c:v>1.92174162367475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Sheet1!$G$2:$G$3</c:f>
              <c:numCache>
                <c:formatCode>0.0;;</c:formatCode>
                <c:ptCount val="2"/>
                <c:pt idx="0">
                  <c:v>8.8693788531915114</c:v>
                </c:pt>
                <c:pt idx="1">
                  <c:v>8.869407186636824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1.1306211468084886</c:v>
                </c:pt>
                <c:pt idx="1">
                  <c:v>1.130592813363176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Sheet1!$G$2:$G$3</c:f>
              <c:numCache>
                <c:formatCode>0.0;;</c:formatCode>
                <c:ptCount val="2"/>
                <c:pt idx="0">
                  <c:v>3.386832074699841</c:v>
                </c:pt>
                <c:pt idx="1">
                  <c:v>3.3868490884276912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(479)</c:v>
                </c:pt>
                <c:pt idx="1">
                  <c:v>Royal Surrey County Hospital (479)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6.613167925300159</c:v>
                </c:pt>
                <c:pt idx="1">
                  <c:v>6.6131509115723084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Sheet1!$G$2:$G$3</c:f>
              <c:numCache>
                <c:formatCode>0.0;;</c:formatCode>
                <c:ptCount val="2"/>
                <c:pt idx="0">
                  <c:v>8.9533256711526281</c:v>
                </c:pt>
                <c:pt idx="1">
                  <c:v>8.9533236218673977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Royal Surrey County Hospital (483)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1.0466743288473719</c:v>
                </c:pt>
                <c:pt idx="1">
                  <c:v>1.0466763781326023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Sheet1!$G$2:$G$3</c:f>
              <c:numCache>
                <c:formatCode>0.0;;</c:formatCode>
                <c:ptCount val="2"/>
                <c:pt idx="0">
                  <c:v>8.484536758897665</c:v>
                </c:pt>
                <c:pt idx="1">
                  <c:v>8.4845391902378111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Royal Surrey County Hospital (325)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1.515463241102335</c:v>
                </c:pt>
                <c:pt idx="1">
                  <c:v>1.5154608097621889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Sheet1!$G$2:$G$3</c:f>
              <c:numCache>
                <c:formatCode>0.0;;</c:formatCode>
                <c:ptCount val="2"/>
                <c:pt idx="0">
                  <c:v>8.3822274730243649</c:v>
                </c:pt>
                <c:pt idx="1">
                  <c:v>8.3822401156700668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Royal Surrey County Hospital (288)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1.6177725269756351</c:v>
                </c:pt>
                <c:pt idx="1">
                  <c:v>1.6177598843299332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Sheet1!$G$2:$G$3</c:f>
              <c:numCache>
                <c:formatCode>0.0;;</c:formatCode>
                <c:ptCount val="2"/>
                <c:pt idx="0">
                  <c:v>8.1514766807924914</c:v>
                </c:pt>
                <c:pt idx="1">
                  <c:v>8.1514589072795065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Surrey County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1.8485233192075086</c:v>
                </c:pt>
                <c:pt idx="1">
                  <c:v>1.8485410927204935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Sheet1!$G$2:$G$3</c:f>
              <c:numCache>
                <c:formatCode>0.0;;</c:formatCode>
                <c:ptCount val="2"/>
                <c:pt idx="0">
                  <c:v>7.180735509148632</c:v>
                </c:pt>
                <c:pt idx="1">
                  <c:v>7.1807021486744009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Surrey County Hospital (192)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2.819264490851368</c:v>
                </c:pt>
                <c:pt idx="1">
                  <c:v>2.8192978513255991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Sheet1!$G$2:$G$3</c:f>
              <c:numCache>
                <c:formatCode>0.0;;</c:formatCode>
                <c:ptCount val="2"/>
                <c:pt idx="0">
                  <c:v>9.5026359603471757</c:v>
                </c:pt>
                <c:pt idx="1">
                  <c:v>9.5026339593239779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(452)</c:v>
                </c:pt>
                <c:pt idx="1">
                  <c:v>Royal Surrey County Hospital (452)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0.49736403965282427</c:v>
                </c:pt>
                <c:pt idx="1">
                  <c:v>0.49736604067602208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Sheet1!$G$2:$G$3</c:f>
              <c:numCache>
                <c:formatCode>0.0;;</c:formatCode>
                <c:ptCount val="2"/>
                <c:pt idx="0">
                  <c:v>8.8731532826299819</c:v>
                </c:pt>
                <c:pt idx="1">
                  <c:v>8.8731491513790282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Surrey County Hospital (455)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1.1268467173700181</c:v>
                </c:pt>
                <c:pt idx="1">
                  <c:v>1.1268508486209718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Sheet1!$G$2:$G$3</c:f>
              <c:numCache>
                <c:formatCode>0.0;;</c:formatCode>
                <c:ptCount val="2"/>
                <c:pt idx="0">
                  <c:v>9.2600877876024477</c:v>
                </c:pt>
                <c:pt idx="1">
                  <c:v>9.2600987162303685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0.73991221239755234</c:v>
                </c:pt>
                <c:pt idx="1">
                  <c:v>0.73990128376963149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Sheet1!$G$2:$G$3</c:f>
              <c:numCache>
                <c:formatCode>0.0;;</c:formatCode>
                <c:ptCount val="2"/>
                <c:pt idx="0">
                  <c:v>8.9584394614530147</c:v>
                </c:pt>
                <c:pt idx="1">
                  <c:v>8.9584343644154831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1.0415605385469853</c:v>
                </c:pt>
                <c:pt idx="1">
                  <c:v>1.0415656355845169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Sheet1!$G$2:$G$3</c:f>
              <c:numCache>
                <c:formatCode>0.0;;</c:formatCode>
                <c:ptCount val="2"/>
                <c:pt idx="0">
                  <c:v>8.7170862166029508</c:v>
                </c:pt>
                <c:pt idx="1">
                  <c:v>8.7170883464948243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Surrey County Hospital (458)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1.2829137833970492</c:v>
                </c:pt>
                <c:pt idx="1">
                  <c:v>1.2829116535051757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Sheet1!$G$2:$G$3</c:f>
              <c:numCache>
                <c:formatCode>0.0;;</c:formatCode>
                <c:ptCount val="2"/>
                <c:pt idx="0">
                  <c:v>9.1550565299328461</c:v>
                </c:pt>
                <c:pt idx="1">
                  <c:v>9.1550682704705313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0.84494347006715387</c:v>
                </c:pt>
                <c:pt idx="1">
                  <c:v>0.84493172952946871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Sheet1!$G$2:$G$3</c:f>
              <c:numCache>
                <c:formatCode>0.0;;</c:formatCode>
                <c:ptCount val="2"/>
                <c:pt idx="0">
                  <c:v>9.0159149109794257</c:v>
                </c:pt>
                <c:pt idx="1">
                  <c:v>9.0159188469624887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Royal Surrey County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0.98408508902057434</c:v>
                </c:pt>
                <c:pt idx="1">
                  <c:v>0.98408115303751131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Sheet1!$G$2:$G$3</c:f>
              <c:numCache>
                <c:formatCode>0.0;;</c:formatCode>
                <c:ptCount val="2"/>
                <c:pt idx="0">
                  <c:v>8.0729936468579808</c:v>
                </c:pt>
                <c:pt idx="1">
                  <c:v>8.0729969412906133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Royal Surrey County Hospital (482)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1.9270063531420192</c:v>
                </c:pt>
                <c:pt idx="1">
                  <c:v>1.9270030587093867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Sheet1!$G$2:$G$3</c:f>
              <c:numCache>
                <c:formatCode>0.0;;</c:formatCode>
                <c:ptCount val="2"/>
                <c:pt idx="0">
                  <c:v>7.9211843441408973</c:v>
                </c:pt>
                <c:pt idx="1">
                  <c:v>7.9211869636715662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Royal Surrey County Hospital (436)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2.0788156558591027</c:v>
                </c:pt>
                <c:pt idx="1">
                  <c:v>2.0788130363284338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Sheet1!$G$2:$G$3</c:f>
              <c:numCache>
                <c:formatCode>0.0;;</c:formatCode>
                <c:ptCount val="2"/>
                <c:pt idx="0">
                  <c:v>7.4454094896820333</c:v>
                </c:pt>
                <c:pt idx="1">
                  <c:v>7.4454102803764366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Royal Surrey County Hospital (468)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2.5545905103179667</c:v>
                </c:pt>
                <c:pt idx="1">
                  <c:v>2.5545897196235634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Sheet1!$G$2:$G$3</c:f>
              <c:numCache>
                <c:formatCode>0.0;;</c:formatCode>
                <c:ptCount val="2"/>
                <c:pt idx="0">
                  <c:v>9.1301097054985565</c:v>
                </c:pt>
                <c:pt idx="1">
                  <c:v>9.1301199097285703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Royal Surrey County Hospital (471)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0.86989029450144351</c:v>
                </c:pt>
                <c:pt idx="1">
                  <c:v>0.86988009027142965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Sheet1!$G$2:$G$3</c:f>
              <c:numCache>
                <c:formatCode>0.0;;</c:formatCode>
                <c:ptCount val="2"/>
                <c:pt idx="0">
                  <c:v>8.0136581365249473</c:v>
                </c:pt>
                <c:pt idx="1">
                  <c:v>8.0136723970869124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Royal Surrey County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1.9863418634750527</c:v>
                </c:pt>
                <c:pt idx="1">
                  <c:v>1.9863276029130876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Sheet1!$G$2:$G$3</c:f>
              <c:numCache>
                <c:formatCode>0.0;;</c:formatCode>
                <c:ptCount val="2"/>
                <c:pt idx="0">
                  <c:v>9.5815712759091234</c:v>
                </c:pt>
                <c:pt idx="1">
                  <c:v>9.5815694072152766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Royal Surrey County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0.41842872409087661</c:v>
                </c:pt>
                <c:pt idx="1">
                  <c:v>0.41843059278472339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Sheet1!$G$2:$G$3</c:f>
              <c:numCache>
                <c:formatCode>0.0;;</c:formatCode>
                <c:ptCount val="2"/>
                <c:pt idx="0">
                  <c:v>8.8654745204039092</c:v>
                </c:pt>
                <c:pt idx="1">
                  <c:v>8.865480716485548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Royal Surrey County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1.1345254795960908</c:v>
                </c:pt>
                <c:pt idx="1">
                  <c:v>1.134519283514452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Sheet1!$G$2:$G$3</c:f>
              <c:numCache>
                <c:formatCode>0.0;;</c:formatCode>
                <c:ptCount val="2"/>
                <c:pt idx="0">
                  <c:v>8.5680330874997139</c:v>
                </c:pt>
                <c:pt idx="1">
                  <c:v>8.5680399457778211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Surrey County Hospital (450)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1.4319669125002861</c:v>
                </c:pt>
                <c:pt idx="1">
                  <c:v>1.4319600542221789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Sheet1!$G$2:$G$3</c:f>
              <c:numCache>
                <c:formatCode>0.0;;</c:formatCode>
                <c:ptCount val="2"/>
                <c:pt idx="0">
                  <c:v>8.7958291311264194</c:v>
                </c:pt>
                <c:pt idx="1">
                  <c:v>8.7958186921026265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Royal Surrey County Hospital (59)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1.2041708688735806</c:v>
                </c:pt>
                <c:pt idx="1">
                  <c:v>1.2041813078973735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Sheet1!$G$2:$G$3</c:f>
              <c:numCache>
                <c:formatCode>0.0;;</c:formatCode>
                <c:ptCount val="2"/>
                <c:pt idx="0">
                  <c:v>8.5011443222611209</c:v>
                </c:pt>
                <c:pt idx="1">
                  <c:v>8.5011219404969545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c:v>
                </c:pt>
                <c:pt idx="1">
                  <c:v>Royal Surrey County Hospital (68)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1.4988556777388791</c:v>
                </c:pt>
                <c:pt idx="1">
                  <c:v>1.4988780595030455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Sheet1!$G$2:$G$3</c:f>
              <c:numCache>
                <c:formatCode>0.0;;</c:formatCode>
                <c:ptCount val="2"/>
                <c:pt idx="0">
                  <c:v>7.7403236812092402</c:v>
                </c:pt>
                <c:pt idx="1">
                  <c:v>7.7404441447814722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Royal Surrey County Hospital (44)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2.2596763187907598</c:v>
                </c:pt>
                <c:pt idx="1">
                  <c:v>2.2595558552185278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Sheet1!$H$2:$H$3</c:f>
              <c:numCache>
                <c:formatCode>0.0;;</c:formatCode>
                <c:ptCount val="2"/>
                <c:pt idx="0">
                  <c:v>0</c:v>
                </c:pt>
                <c:pt idx="1">
                  <c:v>9.1509481993357635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Sheet1!$I$2:$I$3</c:f>
              <c:numCache>
                <c:formatCode>0.0;;</c:formatCode>
                <c:ptCount val="2"/>
                <c:pt idx="0">
                  <c:v>9.1509631780455756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Royal Surrey County Hospital (144)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0.84903682195442443</c:v>
                </c:pt>
                <c:pt idx="1">
                  <c:v>0.84905180066423647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Sheet1!$G$2:$G$3</c:f>
              <c:numCache>
                <c:formatCode>0.0;;</c:formatCode>
                <c:ptCount val="2"/>
                <c:pt idx="0">
                  <c:v>8.2793804935813338</c:v>
                </c:pt>
                <c:pt idx="1">
                  <c:v>8.2793976375960749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Royal Surrey County Hospital (115)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1.7206195064186662</c:v>
                </c:pt>
                <c:pt idx="1">
                  <c:v>1.7206023624039251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Sheet1!$G$2:$G$3</c:f>
              <c:numCache>
                <c:formatCode>0.0;;</c:formatCode>
                <c:ptCount val="2"/>
                <c:pt idx="0">
                  <c:v>7.0366186890681659</c:v>
                </c:pt>
                <c:pt idx="1">
                  <c:v>7.0366463853564962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Surrey County Hospital (85)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2.9633813109318341</c:v>
                </c:pt>
                <c:pt idx="1">
                  <c:v>2.9633536146435038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Royal Surrey County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Sheet1!$G$2:$G$3</c:f>
              <c:numCache>
                <c:formatCode>0.0;;</c:formatCode>
                <c:ptCount val="2"/>
                <c:pt idx="0">
                  <c:v>6.9784555648798454</c:v>
                </c:pt>
                <c:pt idx="1">
                  <c:v>6.9784516343218836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Royal Surrey County Hospital (478)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3.0215444351201546</c:v>
                </c:pt>
                <c:pt idx="1">
                  <c:v>3.0215483656781164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Sheet1!$G$2:$G$3</c:f>
              <c:numCache>
                <c:formatCode>0.0;;</c:formatCode>
                <c:ptCount val="2"/>
                <c:pt idx="0">
                  <c:v>5.9825009724868821</c:v>
                </c:pt>
                <c:pt idx="1">
                  <c:v>5.9825209637148919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(328)</c:v>
                </c:pt>
                <c:pt idx="1">
                  <c:v>Royal Surrey County Hospital (328)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4.0174990275131179</c:v>
                </c:pt>
                <c:pt idx="1">
                  <c:v>4.0174790362851081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Sheet1!$G$2:$G$3</c:f>
              <c:numCache>
                <c:formatCode>0.0;;</c:formatCode>
                <c:ptCount val="2"/>
                <c:pt idx="0">
                  <c:v>8.5943016477093028</c:v>
                </c:pt>
                <c:pt idx="1">
                  <c:v>8.5943211644266384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(170)</c:v>
                </c:pt>
                <c:pt idx="1">
                  <c:v>Royal Surrey County Hospital (170)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1.4056983522906972</c:v>
                </c:pt>
                <c:pt idx="1">
                  <c:v>1.4056788355733616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Sheet1!$G$2:$G$3</c:f>
              <c:numCache>
                <c:formatCode>0.0;;</c:formatCode>
                <c:ptCount val="2"/>
                <c:pt idx="0">
                  <c:v>7.0727585846391134</c:v>
                </c:pt>
                <c:pt idx="1">
                  <c:v>7.0727522232965843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Royal Surrey County Hospital (487)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2.9272414153608866</c:v>
                </c:pt>
                <c:pt idx="1">
                  <c:v>2.9272477767034157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Sheet1!$H$2:$H$3</c:f>
              <c:numCache>
                <c:formatCode>0.0;;</c:formatCode>
                <c:ptCount val="2"/>
                <c:pt idx="0">
                  <c:v>8.5864149719463132</c:v>
                </c:pt>
                <c:pt idx="1">
                  <c:v>8.5864114652455541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Royal Surrey County Hospital (454)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1.4135850280536868</c:v>
                </c:pt>
                <c:pt idx="1">
                  <c:v>1.4135885347544459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Sheet1!$G$2:$G$3</c:f>
              <c:numCache>
                <c:formatCode>0.0;;</c:formatCode>
                <c:ptCount val="2"/>
                <c:pt idx="0">
                  <c:v>9.0119798664579935</c:v>
                </c:pt>
                <c:pt idx="1">
                  <c:v>9.011978988036109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Royal Surrey County Hospital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0.98802013354200646</c:v>
                </c:pt>
                <c:pt idx="1">
                  <c:v>0.98802101196389103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Sheet1!$H$2:$H$3</c:f>
              <c:numCache>
                <c:formatCode>0.0;;</c:formatCode>
                <c:ptCount val="2"/>
                <c:pt idx="0">
                  <c:v>6.9887079257078382</c:v>
                </c:pt>
                <c:pt idx="1">
                  <c:v>6.9887139843941188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Royal Surrey County Hospital (282)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3.0112920742921618</c:v>
                </c:pt>
                <c:pt idx="1">
                  <c:v>3.0112860156058812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Sheet1!$H$2:$H$3</c:f>
              <c:numCache>
                <c:formatCode>0.0;;</c:formatCode>
                <c:ptCount val="2"/>
                <c:pt idx="0">
                  <c:v>5.1572961356897196</c:v>
                </c:pt>
                <c:pt idx="1">
                  <c:v>5.1572922274172424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Royal Surrey County Hospital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4.8427038643102804</c:v>
                </c:pt>
                <c:pt idx="1">
                  <c:v>4.8427077725827576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Sheet1!$G$2:$G$3</c:f>
              <c:numCache>
                <c:formatCode>0.0;;</c:formatCode>
                <c:ptCount val="2"/>
                <c:pt idx="0">
                  <c:v>6.7564012386292784</c:v>
                </c:pt>
                <c:pt idx="1">
                  <c:v>6.7564106360076552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Royal Surrey County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3.2435987613707216</c:v>
                </c:pt>
                <c:pt idx="1">
                  <c:v>3.2435893639923448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Sheet1!$G$2:$G$3</c:f>
              <c:numCache>
                <c:formatCode>0.0;;</c:formatCode>
                <c:ptCount val="2"/>
                <c:pt idx="0">
                  <c:v>7.9252857610138152</c:v>
                </c:pt>
                <c:pt idx="1">
                  <c:v>7.9252986743771272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Surrey County Hospital (439)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2.0747142389861848</c:v>
                </c:pt>
                <c:pt idx="1">
                  <c:v>2.0747013256228728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Sheet1!$I$2:$I$3</c:f>
              <c:numCache>
                <c:formatCode>0.0;;</c:formatCode>
                <c:ptCount val="2"/>
                <c:pt idx="0">
                  <c:v>8.6203452109086864</c:v>
                </c:pt>
                <c:pt idx="1">
                  <c:v>8.620358316331707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Royal Surrey County Hospital (210)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1.3796547890913136</c:v>
                </c:pt>
                <c:pt idx="1">
                  <c:v>1.379641683668293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Sheet1!$G$2:$G$3</c:f>
              <c:numCache>
                <c:formatCode>0.0;;</c:formatCode>
                <c:ptCount val="2"/>
                <c:pt idx="0">
                  <c:v>6.8123345786271061</c:v>
                </c:pt>
                <c:pt idx="1">
                  <c:v>6.812330233484774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(260)</c:v>
                </c:pt>
                <c:pt idx="1">
                  <c:v>Royal Surrey County Hospital (260)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3.1876654213728939</c:v>
                </c:pt>
                <c:pt idx="1">
                  <c:v>3.187669766515226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Sheet1!$H$2:$H$3</c:f>
              <c:numCache>
                <c:formatCode>0.0;;</c:formatCode>
                <c:ptCount val="2"/>
                <c:pt idx="0">
                  <c:v>9.3812970128045272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Royal Surrey County Hospital (490)</c:v>
                </c:pt>
              </c:strCache>
            </c:strRef>
          </c:cat>
          <c:val>
            <c:numRef>
              <c:f>Sheet1!$J$2:$J$3</c:f>
              <c:numCache>
                <c:formatCode>0.0;;</c:formatCode>
                <c:ptCount val="2"/>
                <c:pt idx="0">
                  <c:v>0</c:v>
                </c:pt>
                <c:pt idx="1">
                  <c:v>9.3813074644777856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0.61870298719547279</c:v>
                </c:pt>
                <c:pt idx="1">
                  <c:v>0.61869253552221437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Sheet1!$G$2:$G$3</c:f>
              <c:numCache>
                <c:formatCode>0.0;;</c:formatCode>
                <c:ptCount val="2"/>
                <c:pt idx="0">
                  <c:v>9.3492551900210046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Sheet1!$I$2:$I$3</c:f>
              <c:numCache>
                <c:formatCode>0.0;;</c:formatCode>
                <c:ptCount val="2"/>
                <c:pt idx="0">
                  <c:v>0</c:v>
                </c:pt>
                <c:pt idx="1">
                  <c:v>9.3492623573962401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Royal Surrey County Hospital (484)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0.65074480997899542</c:v>
                </c:pt>
                <c:pt idx="1">
                  <c:v>0.65073764260375988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Sheet1!$G$2:$G$3</c:f>
              <c:numCache>
                <c:formatCode>0.0;;</c:formatCode>
                <c:ptCount val="2"/>
                <c:pt idx="0">
                  <c:v>8.5263156974881511</c:v>
                </c:pt>
                <c:pt idx="1">
                  <c:v>8.5263211388773605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Royal Surrey County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1.4736843025118489</c:v>
                </c:pt>
                <c:pt idx="1">
                  <c:v>1.4736788611226395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7.6284911095956707</c:v>
                </c:pt>
                <c:pt idx="1">
                  <c:v>7.6784633701139509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7.9401548504825374</c:v>
                </c:pt>
                <c:pt idx="1">
                  <c:v>7.7571917225907621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7.7889578663660064</c:v>
                </c:pt>
                <c:pt idx="1">
                  <c:v>7.164368001812691</c:v>
                </c:pt>
                <c:pt idx="2">
                  <c:v>6.4146780332247344</c:v>
                </c:pt>
                <c:pt idx="3">
                  <c:v>5.8738223371650369</c:v>
                </c:pt>
                <c:pt idx="4">
                  <c:v>6.9448435733459748</c:v>
                </c:pt>
                <c:pt idx="5">
                  <c:v>6.819110171033798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5.6292864855978513</c:v>
                </c:pt>
                <c:pt idx="1">
                  <c:v>6.1651345844857044</c:v>
                </c:pt>
                <c:pt idx="2">
                  <c:v>5.9011509798142958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8.394961968985303</c:v>
                </c:pt>
                <c:pt idx="1">
                  <c:v>8.2621234933816563</c:v>
                </c:pt>
                <c:pt idx="2">
                  <c:v>8.5450063595552184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8.260922052042396</c:v>
                </c:pt>
                <c:pt idx="1">
                  <c:v>8.4121576780619023</c:v>
                </c:pt>
                <c:pt idx="2">
                  <c:v>8.0782657525254731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9.2098285984374595</c:v>
                </c:pt>
                <c:pt idx="1">
                  <c:v>9.1212015356373559</c:v>
                </c:pt>
                <c:pt idx="2">
                  <c:v>8.8693788531915114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3.1931646776646558</c:v>
                </c:pt>
                <c:pt idx="1">
                  <c:v>3.7619414789896122</c:v>
                </c:pt>
                <c:pt idx="2">
                  <c:v>3.386832074699841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9.1838952539434882</c:v>
                </c:pt>
                <c:pt idx="1">
                  <c:v>9.0072848071152176</c:v>
                </c:pt>
                <c:pt idx="2">
                  <c:v>8.7856281096641595</c:v>
                </c:pt>
                <c:pt idx="3">
                  <c:v>8.6930356037599879</c:v>
                </c:pt>
                <c:pt idx="4">
                  <c:v>8.8627062855516687</c:v>
                </c:pt>
                <c:pt idx="5">
                  <c:v>8.9533256711526281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8.3728211258183549</c:v>
                </c:pt>
                <c:pt idx="1">
                  <c:v>8.0388360377290642</c:v>
                </c:pt>
                <c:pt idx="2">
                  <c:v>7.864135179114947</c:v>
                </c:pt>
                <c:pt idx="3">
                  <c:v>8.1199382422202149</c:v>
                </c:pt>
                <c:pt idx="4">
                  <c:v>8.0277508383905118</c:v>
                </c:pt>
                <c:pt idx="5">
                  <c:v>8.484536758897665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8.9321302411317394</c:v>
                </c:pt>
                <c:pt idx="1">
                  <c:v>8.369584199173028</c:v>
                </c:pt>
                <c:pt idx="2">
                  <c:v>8.361517079365191</c:v>
                </c:pt>
                <c:pt idx="3">
                  <c:v>8.3009177564283654</c:v>
                </c:pt>
                <c:pt idx="4">
                  <c:v>8.2660081958931571</c:v>
                </c:pt>
                <c:pt idx="5">
                  <c:v>8.3822274730243649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7.6732388054216552</c:v>
                </c:pt>
                <c:pt idx="1">
                  <c:v>8.1514766807924914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7.0389422445513201</c:v>
                </c:pt>
                <c:pt idx="1">
                  <c:v>7.180735509148632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9.4950258281230049</c:v>
                </c:pt>
                <c:pt idx="1">
                  <c:v>9.4993509345953431</c:v>
                </c:pt>
                <c:pt idx="2">
                  <c:v>9.3726235501844499</c:v>
                </c:pt>
                <c:pt idx="3">
                  <c:v>9.1297128683468358</c:v>
                </c:pt>
                <c:pt idx="4">
                  <c:v>9.3927422378891183</c:v>
                </c:pt>
                <c:pt idx="5">
                  <c:v>9.5026359603471757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9.0548724193159646</c:v>
                </c:pt>
                <c:pt idx="1">
                  <c:v>8.9737887836362908</c:v>
                </c:pt>
                <c:pt idx="2">
                  <c:v>8.689517454315153</c:v>
                </c:pt>
                <c:pt idx="3">
                  <c:v>8.6542619065950213</c:v>
                </c:pt>
                <c:pt idx="4">
                  <c:v>8.8622044920352181</c:v>
                </c:pt>
                <c:pt idx="5">
                  <c:v>8.8731532826299819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9.3147935160251674</c:v>
                </c:pt>
                <c:pt idx="1">
                  <c:v>9.3596266764824545</c:v>
                </c:pt>
                <c:pt idx="2">
                  <c:v>9.2020496544214119</c:v>
                </c:pt>
                <c:pt idx="3">
                  <c:v>9.0838872710282121</c:v>
                </c:pt>
                <c:pt idx="4">
                  <c:v>8.9586310624547032</c:v>
                </c:pt>
                <c:pt idx="5">
                  <c:v>9.2600877876024477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8.7469430680267681</c:v>
                </c:pt>
                <c:pt idx="1">
                  <c:v>8.8339664988694011</c:v>
                </c:pt>
                <c:pt idx="2">
                  <c:v>8.6576006593582733</c:v>
                </c:pt>
                <c:pt idx="3">
                  <c:v>8.8746337270319735</c:v>
                </c:pt>
                <c:pt idx="4">
                  <c:v>8.9107637528589692</c:v>
                </c:pt>
                <c:pt idx="5">
                  <c:v>8.9584394614530147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8.9588015675259509</c:v>
                </c:pt>
                <c:pt idx="1">
                  <c:v>9.0433006952333113</c:v>
                </c:pt>
                <c:pt idx="2">
                  <c:v>8.7637774843042706</c:v>
                </c:pt>
                <c:pt idx="3">
                  <c:v>8.7522464794284236</c:v>
                </c:pt>
                <c:pt idx="4">
                  <c:v>8.6790933249262174</c:v>
                </c:pt>
                <c:pt idx="5">
                  <c:v>8.7170862166029508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9.2339335291976532</c:v>
                </c:pt>
                <c:pt idx="1">
                  <c:v>9.1985472535407027</c:v>
                </c:pt>
                <c:pt idx="2">
                  <c:v>9.0971777544000911</c:v>
                </c:pt>
                <c:pt idx="3">
                  <c:v>8.9392420921974001</c:v>
                </c:pt>
                <c:pt idx="4">
                  <c:v>9.0395563545950672</c:v>
                </c:pt>
                <c:pt idx="5">
                  <c:v>9.1550565299328461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8.7820393970525661</c:v>
                </c:pt>
                <c:pt idx="1">
                  <c:v>8.9159882265367347</c:v>
                </c:pt>
                <c:pt idx="2">
                  <c:v>8.7481616022868653</c:v>
                </c:pt>
                <c:pt idx="3">
                  <c:v>8.7747171762603529</c:v>
                </c:pt>
                <c:pt idx="4">
                  <c:v>8.8731188645210537</c:v>
                </c:pt>
                <c:pt idx="5">
                  <c:v>9.0159149109794257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8.3906826079117511</c:v>
                </c:pt>
                <c:pt idx="1">
                  <c:v>7.6665064172873443</c:v>
                </c:pt>
                <c:pt idx="2">
                  <c:v>7.4215062584737694</c:v>
                </c:pt>
                <c:pt idx="3">
                  <c:v>7.4748880563987541</c:v>
                </c:pt>
                <c:pt idx="4">
                  <c:v>8.0405641587401995</c:v>
                </c:pt>
                <c:pt idx="5">
                  <c:v>8.0729936468579808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7.9256575817419668</c:v>
                </c:pt>
                <c:pt idx="1">
                  <c:v>8.1218846382040333</c:v>
                </c:pt>
                <c:pt idx="2">
                  <c:v>7.8762472425508552</c:v>
                </c:pt>
                <c:pt idx="3">
                  <c:v>7.785209166049464</c:v>
                </c:pt>
                <c:pt idx="4">
                  <c:v>7.8748501764664658</c:v>
                </c:pt>
                <c:pt idx="5">
                  <c:v>7.9211843441408973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7.3148770940134522</c:v>
                </c:pt>
                <c:pt idx="1">
                  <c:v>7.0847542439883266</c:v>
                </c:pt>
                <c:pt idx="2">
                  <c:v>7.0035998787020253</c:v>
                </c:pt>
                <c:pt idx="3">
                  <c:v>7.0337750415813769</c:v>
                </c:pt>
                <c:pt idx="4">
                  <c:v>7.3054108259129293</c:v>
                </c:pt>
                <c:pt idx="5">
                  <c:v>7.4454094896820333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9.1245789248975058</c:v>
                </c:pt>
                <c:pt idx="1">
                  <c:v>9.0809218635472391</c:v>
                </c:pt>
                <c:pt idx="2">
                  <c:v>8.9735641681452396</c:v>
                </c:pt>
                <c:pt idx="3">
                  <c:v>9.0179488412089484</c:v>
                </c:pt>
                <c:pt idx="4">
                  <c:v>8.8264471351330851</c:v>
                </c:pt>
                <c:pt idx="5">
                  <c:v>9.1301097054985565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8.0986518551514486</c:v>
                </c:pt>
                <c:pt idx="1">
                  <c:v>7.9836019588171423</c:v>
                </c:pt>
                <c:pt idx="2">
                  <c:v>7.6224367555865928</c:v>
                </c:pt>
                <c:pt idx="3">
                  <c:v>7.8138995111758156</c:v>
                </c:pt>
                <c:pt idx="4">
                  <c:v>7.9782444643145096</c:v>
                </c:pt>
                <c:pt idx="5">
                  <c:v>8.0136581365249473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9.459351473859039</c:v>
                </c:pt>
                <c:pt idx="1">
                  <c:v>9.2290856924196714</c:v>
                </c:pt>
                <c:pt idx="2">
                  <c:v>9.5811140528107703</c:v>
                </c:pt>
                <c:pt idx="3">
                  <c:v>9.434456381258137</c:v>
                </c:pt>
                <c:pt idx="4">
                  <c:v>9.5187721516511559</c:v>
                </c:pt>
                <c:pt idx="5">
                  <c:v>9.5815712759091234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9.0396127178854719</c:v>
                </c:pt>
                <c:pt idx="1">
                  <c:v>9.0339250666442226</c:v>
                </c:pt>
                <c:pt idx="2">
                  <c:v>8.914179262262822</c:v>
                </c:pt>
                <c:pt idx="3">
                  <c:v>8.7373369937872543</c:v>
                </c:pt>
                <c:pt idx="4">
                  <c:v>8.8788993892561177</c:v>
                </c:pt>
                <c:pt idx="5">
                  <c:v>8.8654745204039092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8.5946719358436727</c:v>
                </c:pt>
                <c:pt idx="1">
                  <c:v>8.5477898417551135</c:v>
                </c:pt>
                <c:pt idx="2">
                  <c:v>8.3326579244964289</c:v>
                </c:pt>
                <c:pt idx="3">
                  <c:v>8.1556873439031659</c:v>
                </c:pt>
                <c:pt idx="4">
                  <c:v>8.5118366072932581</c:v>
                </c:pt>
                <c:pt idx="5">
                  <c:v>8.5680330874997139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7.2154433310334261</c:v>
                </c:pt>
                <c:pt idx="1">
                  <c:v>6.885363914593138</c:v>
                </c:pt>
                <c:pt idx="2">
                  <c:v>6.8168562418528564</c:v>
                </c:pt>
                <c:pt idx="3">
                  <c:v>6.679750273928029</c:v>
                </c:pt>
                <c:pt idx="4">
                  <c:v>6.5786357185643407</c:v>
                </c:pt>
                <c:pt idx="5">
                  <c:v>6.9784555648798454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8.957565185979302</c:v>
                </c:pt>
                <c:pt idx="1">
                  <c:v>8.6534047121301541</c:v>
                </c:pt>
                <c:pt idx="2">
                  <c:v>8.8423804220343758</c:v>
                </c:pt>
                <c:pt idx="3">
                  <c:v>8.8793571182112796</c:v>
                </c:pt>
                <c:pt idx="4">
                  <c:v>8.5142569712355058</c:v>
                </c:pt>
                <c:pt idx="5">
                  <c:v>8.5943016477093028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7.4952004739570741</c:v>
                </c:pt>
                <c:pt idx="1">
                  <c:v>7.1834477137737593</c:v>
                </c:pt>
                <c:pt idx="2">
                  <c:v>6.5863756855697764</c:v>
                </c:pt>
                <c:pt idx="3">
                  <c:v>6.7779897131524232</c:v>
                </c:pt>
                <c:pt idx="4">
                  <c:v>7.0322664465248712</c:v>
                </c:pt>
                <c:pt idx="5">
                  <c:v>7.0727585846391134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7.5090119599798513</c:v>
                </c:pt>
                <c:pt idx="1">
                  <c:v>8.4342154261371238</c:v>
                </c:pt>
                <c:pt idx="2">
                  <c:v>8.233521521777373</c:v>
                </c:pt>
                <c:pt idx="3">
                  <c:v>8.2023985947981117</c:v>
                </c:pt>
                <c:pt idx="4">
                  <c:v>8.5366924210202288</c:v>
                </c:pt>
                <c:pt idx="5">
                  <c:v>8.5864149719463132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8.9875333548899317</c:v>
                </c:pt>
                <c:pt idx="1">
                  <c:v>8.9239651027057469</c:v>
                </c:pt>
                <c:pt idx="2">
                  <c:v>8.9119194678481204</c:v>
                </c:pt>
                <c:pt idx="3">
                  <c:v>9.1139990285264485</c:v>
                </c:pt>
                <c:pt idx="4">
                  <c:v>9.0119798664579935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5.2901227269916644</c:v>
                </c:pt>
                <c:pt idx="1">
                  <c:v>5.1300177851528748</c:v>
                </c:pt>
                <c:pt idx="2">
                  <c:v>4.597759524375804</c:v>
                </c:pt>
                <c:pt idx="3">
                  <c:v>4.942710794394193</c:v>
                </c:pt>
                <c:pt idx="4">
                  <c:v>4.9888644436809262</c:v>
                </c:pt>
                <c:pt idx="5">
                  <c:v>5.1572961356897196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7.0926096411129906</c:v>
                </c:pt>
                <c:pt idx="1">
                  <c:v>6.8138694702118237</c:v>
                </c:pt>
                <c:pt idx="2">
                  <c:v>6.8554648669220066</c:v>
                </c:pt>
                <c:pt idx="3">
                  <c:v>6.7468953205082354</c:v>
                </c:pt>
                <c:pt idx="4">
                  <c:v>6.8396759511834926</c:v>
                </c:pt>
                <c:pt idx="5">
                  <c:v>6.7564012386292784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7.8195867541563029</c:v>
                </c:pt>
                <c:pt idx="1">
                  <c:v>8.2178577378904638</c:v>
                </c:pt>
                <c:pt idx="2">
                  <c:v>7.4142671606126953</c:v>
                </c:pt>
                <c:pt idx="3">
                  <c:v>7.8347739746180656</c:v>
                </c:pt>
                <c:pt idx="4">
                  <c:v>7.562047617314346</c:v>
                </c:pt>
                <c:pt idx="5">
                  <c:v>7.9252857610138152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8.7284948496136732</c:v>
                </c:pt>
                <c:pt idx="1">
                  <c:v>8.3823131517614762</c:v>
                </c:pt>
                <c:pt idx="2">
                  <c:v>8.5227455295220338</c:v>
                </c:pt>
                <c:pt idx="3">
                  <c:v>8.2194462345249466</c:v>
                </c:pt>
                <c:pt idx="4">
                  <c:v>8.725151679973477</c:v>
                </c:pt>
                <c:pt idx="5">
                  <c:v>8.6203452109086864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6.1906882044559417</c:v>
                </c:pt>
                <c:pt idx="1">
                  <c:v>6.8123345786271061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9.1749308394374136</c:v>
                </c:pt>
                <c:pt idx="1">
                  <c:v>9.2399156883889138</c:v>
                </c:pt>
                <c:pt idx="2">
                  <c:v>9.3812970128045272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9.4685312856131247</c:v>
                </c:pt>
                <c:pt idx="1">
                  <c:v>9.3757838461011502</c:v>
                </c:pt>
                <c:pt idx="2">
                  <c:v>9.2634082768752286</c:v>
                </c:pt>
                <c:pt idx="3">
                  <c:v>9.3005781656512063</c:v>
                </c:pt>
                <c:pt idx="4">
                  <c:v>9.3228958107469886</c:v>
                </c:pt>
                <c:pt idx="5">
                  <c:v>9.3492551900210046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8.5365147181321674</c:v>
                </c:pt>
                <c:pt idx="1">
                  <c:v>8.4272254107688216</c:v>
                </c:pt>
                <c:pt idx="2">
                  <c:v>8.1107605642905423</c:v>
                </c:pt>
                <c:pt idx="3">
                  <c:v>8.1337396662296033</c:v>
                </c:pt>
                <c:pt idx="4">
                  <c:v>8.2257143967218074</c:v>
                </c:pt>
                <c:pt idx="5">
                  <c:v>8.5263156974881511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9096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RA2 | Royal Surrey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9096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RA2 | Royal Surrey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RA2 | Royal Surrey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Surrey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11748828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6383575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16603138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7660053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0039138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61364358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92583713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37698706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70459282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2091615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4328757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Surrey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Surrey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27042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951640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10098228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2645149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6767655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06569619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04728039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609353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4045650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299774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71548875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461041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10784477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1868553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54807589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77262977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49152970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000420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671749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8664359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6179867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53524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36071307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054375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3718046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94264402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1044132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5947722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3108650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737591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500516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20427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703214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4449293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9269886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13369495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73496860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3532653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939670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204288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24520272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3471664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3865405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9397262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09124465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315896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167808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549014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687928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07232738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2122504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6800657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59639369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3029759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8728758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66555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918584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1854975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7079414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0446511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8623218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67790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777150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1932779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09875239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86937909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69671438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7909881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832332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6175714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2059251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13194443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1969609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361440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42934616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4111384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90301834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1788498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2603048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9033089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743658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23253875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40612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38463979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15930066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39916210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8784233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42880919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22653750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70849515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96122547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8104333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40901727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7987178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98990726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21839174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0999289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67254642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656040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373388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98520967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3301319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86613540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9343752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840892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585825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7750155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839945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05895287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7905332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262839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15704307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69118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7108272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34174514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78081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269355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4004168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688856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10585762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8155596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592073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74345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8825440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599375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05546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673324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3991538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572192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9520476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0593263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9591637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269548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76127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8548621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3309768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9220628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8197513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0580923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2081269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849248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29564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963490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0248979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8036955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3049171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464412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565219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933868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1722516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7036771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786300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08401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462022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5368230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737037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6042455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306475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8592203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328982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2850215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7563669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2445729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0662335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514636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513221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917432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9223213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6788732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95206539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430540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708326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1046010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6230466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770038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6318745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3831596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6568938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50420761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7779395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7172835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536787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60620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2500579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11627940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6935447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1110692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365853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756776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9879356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20466735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28348814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73357052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3023056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8952976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58410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35775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351049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79924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34865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280628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22159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5081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926109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8028774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759847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833526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367797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080472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2177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393943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891023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875608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0876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76627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662772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96775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35664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96379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9307441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6554108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72080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87877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02281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04184794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99241913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14060493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588046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75944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25024378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5838736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83186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10709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2641533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5651878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7337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92780170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13470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310900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35131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50360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99906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98786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18774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919404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7307845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7113262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53057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7537638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447353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2605615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812181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416541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4178395304"/>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81935960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16344</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Surrey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2026-09-02T12:29:17Z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